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3"/>
  </p:notesMasterIdLst>
  <p:handoutMasterIdLst>
    <p:handoutMasterId r:id="rId4"/>
  </p:handoutMasterIdLst>
  <p:sldIdLst>
    <p:sldId id="477" r:id="rId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989"/>
    <a:srgbClr val="F0E488"/>
    <a:srgbClr val="FF5050"/>
    <a:srgbClr val="FAFC9E"/>
    <a:srgbClr val="F6FA48"/>
    <a:srgbClr val="FBFDDD"/>
    <a:srgbClr val="000000"/>
    <a:srgbClr val="D6D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6" autoAdjust="0"/>
    <p:restoredTop sz="96087" autoAdjust="0"/>
  </p:normalViewPr>
  <p:slideViewPr>
    <p:cSldViewPr>
      <p:cViewPr varScale="1">
        <p:scale>
          <a:sx n="74" d="100"/>
          <a:sy n="74" d="100"/>
        </p:scale>
        <p:origin x="16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856"/>
    </p:cViewPr>
  </p:sorterViewPr>
  <p:notesViewPr>
    <p:cSldViewPr>
      <p:cViewPr>
        <p:scale>
          <a:sx n="400" d="100"/>
          <a:sy n="400" d="100"/>
        </p:scale>
        <p:origin x="-78" y="73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defRPr/>
            </a:pPr>
            <a:fld id="{A17D74AF-F0FF-41D0-AD78-967D561E1BFB}" type="slidenum">
              <a:rPr lang="en-US" sz="1400" smtClean="0">
                <a:latin typeface="Times New Roman" panose="02020603050405020304" pitchFamily="18" charset="0"/>
              </a:rPr>
              <a:pPr algn="r">
                <a:defRPr/>
              </a:pPr>
              <a:t>‹#›</a:t>
            </a:fld>
            <a:endParaRPr lang="en-US" sz="1400" smtClean="0">
              <a:latin typeface="Times New Roman" panose="02020603050405020304" pitchFamily="18" charset="0"/>
            </a:endParaRPr>
          </a:p>
        </p:txBody>
      </p:sp>
    </p:spTree>
    <p:extLst>
      <p:ext uri="{BB962C8B-B14F-4D97-AF65-F5344CB8AC3E}">
        <p14:creationId xmlns:p14="http://schemas.microsoft.com/office/powerpoint/2010/main" val="423684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7" name="Rectangle 3"/>
          <p:cNvSpPr>
            <a:spLocks noGrp="1" noRot="1" noChangeAspect="1" noChangeArrowheads="1" noTextEdit="1"/>
          </p:cNvSpPr>
          <p:nvPr>
            <p:ph type="sldImg" idx="2"/>
          </p:nvPr>
        </p:nvSpPr>
        <p:spPr bwMode="auto">
          <a:xfrm>
            <a:off x="1066800" y="687388"/>
            <a:ext cx="4568825" cy="3425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defRPr/>
            </a:pPr>
            <a:fld id="{794DF97B-423B-4368-97C2-D0A5183EFB28}" type="slidenum">
              <a:rPr lang="en-US" sz="1400" smtClean="0">
                <a:latin typeface="Times New Roman" panose="02020603050405020304" pitchFamily="18" charset="0"/>
              </a:rPr>
              <a:pPr algn="r">
                <a:defRPr/>
              </a:pPr>
              <a:t>‹#›</a:t>
            </a:fld>
            <a:endParaRPr lang="en-US" sz="1400" smtClean="0">
              <a:latin typeface="Times New Roman" panose="02020603050405020304" pitchFamily="18" charset="0"/>
            </a:endParaRPr>
          </a:p>
        </p:txBody>
      </p:sp>
    </p:spTree>
    <p:extLst>
      <p:ext uri="{BB962C8B-B14F-4D97-AF65-F5344CB8AC3E}">
        <p14:creationId xmlns:p14="http://schemas.microsoft.com/office/powerpoint/2010/main" val="4157953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cap="flat"/>
        </p:spPr>
      </p:sp>
      <p:sp>
        <p:nvSpPr>
          <p:cNvPr id="9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p>
        </p:txBody>
      </p:sp>
      <p:sp>
        <p:nvSpPr>
          <p:cNvPr id="9220" name="Rectangle 4"/>
          <p:cNvSpPr>
            <a:spLocks noChangeArrowheads="1"/>
          </p:cNvSpPr>
          <p:nvPr/>
        </p:nvSpPr>
        <p:spPr bwMode="auto">
          <a:xfrm>
            <a:off x="1295400" y="5081588"/>
            <a:ext cx="4348163"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44450" tIns="17463" rIns="44450" bIns="17463">
            <a:spAutoFit/>
          </a:bodyPr>
          <a:lstStyle>
            <a:lvl1pPr defTabSz="858838">
              <a:defRPr>
                <a:solidFill>
                  <a:schemeClr val="tx1"/>
                </a:solidFill>
                <a:latin typeface="Garamond" panose="02020404030301010803" pitchFamily="18" charset="0"/>
              </a:defRPr>
            </a:lvl1pPr>
            <a:lvl2pPr marL="742950" indent="-285750" defTabSz="858838">
              <a:defRPr>
                <a:solidFill>
                  <a:schemeClr val="tx1"/>
                </a:solidFill>
                <a:latin typeface="Garamond" panose="02020404030301010803" pitchFamily="18" charset="0"/>
              </a:defRPr>
            </a:lvl2pPr>
            <a:lvl3pPr marL="1143000" indent="-228600" defTabSz="858838">
              <a:defRPr>
                <a:solidFill>
                  <a:schemeClr val="tx1"/>
                </a:solidFill>
                <a:latin typeface="Garamond" panose="02020404030301010803" pitchFamily="18" charset="0"/>
              </a:defRPr>
            </a:lvl3pPr>
            <a:lvl4pPr marL="1600200" indent="-228600" defTabSz="858838">
              <a:defRPr>
                <a:solidFill>
                  <a:schemeClr val="tx1"/>
                </a:solidFill>
                <a:latin typeface="Garamond" panose="02020404030301010803" pitchFamily="18" charset="0"/>
              </a:defRPr>
            </a:lvl4pPr>
            <a:lvl5pPr marL="2057400" indent="-228600" defTabSz="858838">
              <a:defRPr>
                <a:solidFill>
                  <a:schemeClr val="tx1"/>
                </a:solidFill>
                <a:latin typeface="Garamond" panose="02020404030301010803" pitchFamily="18" charset="0"/>
              </a:defRPr>
            </a:lvl5pPr>
            <a:lvl6pPr marL="2514600" indent="-228600" defTabSz="858838" eaLnBrk="0" fontAlgn="base" hangingPunct="0">
              <a:spcBef>
                <a:spcPct val="0"/>
              </a:spcBef>
              <a:spcAft>
                <a:spcPct val="0"/>
              </a:spcAft>
              <a:defRPr>
                <a:solidFill>
                  <a:schemeClr val="tx1"/>
                </a:solidFill>
                <a:latin typeface="Garamond" panose="02020404030301010803" pitchFamily="18" charset="0"/>
              </a:defRPr>
            </a:lvl6pPr>
            <a:lvl7pPr marL="2971800" indent="-228600" defTabSz="858838" eaLnBrk="0" fontAlgn="base" hangingPunct="0">
              <a:spcBef>
                <a:spcPct val="0"/>
              </a:spcBef>
              <a:spcAft>
                <a:spcPct val="0"/>
              </a:spcAft>
              <a:defRPr>
                <a:solidFill>
                  <a:schemeClr val="tx1"/>
                </a:solidFill>
                <a:latin typeface="Garamond" panose="02020404030301010803" pitchFamily="18" charset="0"/>
              </a:defRPr>
            </a:lvl7pPr>
            <a:lvl8pPr marL="3429000" indent="-228600" defTabSz="858838" eaLnBrk="0" fontAlgn="base" hangingPunct="0">
              <a:spcBef>
                <a:spcPct val="0"/>
              </a:spcBef>
              <a:spcAft>
                <a:spcPct val="0"/>
              </a:spcAft>
              <a:defRPr>
                <a:solidFill>
                  <a:schemeClr val="tx1"/>
                </a:solidFill>
                <a:latin typeface="Garamond" panose="02020404030301010803" pitchFamily="18" charset="0"/>
              </a:defRPr>
            </a:lvl8pPr>
            <a:lvl9pPr marL="3886200" indent="-228600" defTabSz="858838" eaLnBrk="0" fontAlgn="base" hangingPunct="0">
              <a:spcBef>
                <a:spcPct val="0"/>
              </a:spcBef>
              <a:spcAft>
                <a:spcPct val="0"/>
              </a:spcAft>
              <a:defRPr>
                <a:solidFill>
                  <a:schemeClr val="tx1"/>
                </a:solidFill>
                <a:latin typeface="Garamond" panose="02020404030301010803" pitchFamily="18" charset="0"/>
              </a:defRPr>
            </a:lvl9pPr>
          </a:lstStyle>
          <a:p>
            <a:pPr>
              <a:lnSpc>
                <a:spcPct val="104000"/>
              </a:lnSpc>
              <a:spcAft>
                <a:spcPct val="52000"/>
              </a:spcAft>
            </a:pPr>
            <a:r>
              <a:rPr lang="en-US" altLang="en-US" sz="1100" b="1">
                <a:latin typeface="Helvetica" panose="020B0604020202020204" pitchFamily="34" charset="0"/>
              </a:rPr>
              <a:t>This "Deco" border was drawn on the Slide master using PowerPoint's Rectangle and Line tools.  A smaller version was placed on the Notes Master by selecting all of the elements (using Select All from the Edit menu), deselecting the unwanted elements such as the Title (holding down the Shift key and clicking on the unwanted elements), and then using Paste as Picture from the Edit menu to place the border on the Notes Master.  After pasting as a picture, we used the resize handles (with Shift to maintain the proportions) to reduce it to the size you see.</a:t>
            </a:r>
          </a:p>
          <a:p>
            <a:pPr>
              <a:lnSpc>
                <a:spcPct val="104000"/>
              </a:lnSpc>
              <a:spcAft>
                <a:spcPct val="52000"/>
              </a:spcAft>
            </a:pPr>
            <a:r>
              <a:rPr lang="en-US" altLang="en-US" sz="1100" b="1">
                <a:latin typeface="Helvetica" panose="020B0604020202020204" pitchFamily="34" charset="0"/>
              </a:rPr>
              <a:t>Be sure to delete this word processing box before using this template for your own presentation.</a:t>
            </a:r>
          </a:p>
        </p:txBody>
      </p:sp>
    </p:spTree>
    <p:extLst>
      <p:ext uri="{BB962C8B-B14F-4D97-AF65-F5344CB8AC3E}">
        <p14:creationId xmlns:p14="http://schemas.microsoft.com/office/powerpoint/2010/main" val="255333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C6E66022-1A8F-4454-A81F-1C9B6972FBA9}" type="slidenum">
              <a:rPr lang="en-US"/>
              <a:pPr>
                <a:defRPr/>
              </a:pPr>
              <a:t>‹#›</a:t>
            </a:fld>
            <a:endParaRPr lang="en-US"/>
          </a:p>
        </p:txBody>
      </p:sp>
    </p:spTree>
    <p:extLst>
      <p:ext uri="{BB962C8B-B14F-4D97-AF65-F5344CB8AC3E}">
        <p14:creationId xmlns:p14="http://schemas.microsoft.com/office/powerpoint/2010/main" val="3608363596"/>
      </p:ext>
    </p:extLst>
  </p:cSld>
  <p:clrMapOvr>
    <a:masterClrMapping/>
  </p:clrMapOvr>
  <p:transition>
    <p:strips dir="rd"/>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0825" cy="6850063"/>
            <a:chOff x="0" y="0"/>
            <a:chExt cx="5758" cy="4315"/>
          </a:xfrm>
        </p:grpSpPr>
        <p:grpSp>
          <p:nvGrpSpPr>
            <p:cNvPr id="5" name="Group 5"/>
            <p:cNvGrpSpPr>
              <a:grpSpLocks/>
            </p:cNvGrpSpPr>
            <p:nvPr userDrawn="1"/>
          </p:nvGrpSpPr>
          <p:grpSpPr bwMode="auto">
            <a:xfrm>
              <a:off x="1728" y="2317"/>
              <a:ext cx="4021" cy="1998"/>
              <a:chOff x="1728" y="2317"/>
              <a:chExt cx="4021" cy="1998"/>
            </a:xfrm>
          </p:grpSpPr>
          <p:sp>
            <p:nvSpPr>
              <p:cNvPr id="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2"/>
            <p:cNvSpPr>
              <a:spLocks/>
            </p:cNvSpPr>
            <p:nvPr/>
          </p:nvSpPr>
          <p:spPr bwMode="hidden">
            <a:xfrm>
              <a:off x="0" y="0"/>
              <a:ext cx="5758" cy="1776"/>
            </a:xfrm>
            <a:custGeom>
              <a:avLst/>
              <a:gdLst>
                <a:gd name="T0" fmla="*/ 0 w 5740"/>
                <a:gd name="T1" fmla="*/ 0 h 1906"/>
                <a:gd name="T2" fmla="*/ 0 w 5740"/>
                <a:gd name="T3" fmla="*/ 376 h 1906"/>
                <a:gd name="T4" fmla="*/ 6168 w 5740"/>
                <a:gd name="T5" fmla="*/ 376 h 1906"/>
                <a:gd name="T6" fmla="*/ 616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1" name="Rectangle 10"/>
          <p:cNvSpPr>
            <a:spLocks noGrp="1" noChangeArrowheads="1"/>
          </p:cNvSpPr>
          <p:nvPr>
            <p:ph type="sldNum" sz="quarter" idx="10"/>
          </p:nvPr>
        </p:nvSpPr>
        <p:spPr/>
        <p:txBody>
          <a:bodyPr/>
          <a:lstStyle>
            <a:lvl1pPr>
              <a:defRPr/>
            </a:lvl1pPr>
          </a:lstStyle>
          <a:p>
            <a:pPr>
              <a:defRPr/>
            </a:pPr>
            <a:fld id="{E3EA5AF3-ACAE-4E0D-BD6F-E0E5C19CF733}" type="slidenum">
              <a:rPr lang="en-US"/>
              <a:pPr>
                <a:defRPr/>
              </a:pPr>
              <a:t>‹#›</a:t>
            </a:fld>
            <a:endParaRPr lang="en-US"/>
          </a:p>
        </p:txBody>
      </p:sp>
    </p:spTree>
    <p:extLst>
      <p:ext uri="{BB962C8B-B14F-4D97-AF65-F5344CB8AC3E}">
        <p14:creationId xmlns:p14="http://schemas.microsoft.com/office/powerpoint/2010/main" val="2857857000"/>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5"/>
          <p:cNvGrpSpPr>
            <a:grpSpLocks/>
          </p:cNvGrpSpPr>
          <p:nvPr/>
        </p:nvGrpSpPr>
        <p:grpSpPr bwMode="auto">
          <a:xfrm>
            <a:off x="0" y="0"/>
            <a:ext cx="9140825" cy="6850063"/>
            <a:chOff x="0" y="0"/>
            <a:chExt cx="5758" cy="4315"/>
          </a:xfrm>
        </p:grpSpPr>
        <p:grpSp>
          <p:nvGrpSpPr>
            <p:cNvPr id="6" name="Group 6"/>
            <p:cNvGrpSpPr>
              <a:grpSpLocks/>
            </p:cNvGrpSpPr>
            <p:nvPr userDrawn="1"/>
          </p:nvGrpSpPr>
          <p:grpSpPr bwMode="auto">
            <a:xfrm>
              <a:off x="1728" y="2317"/>
              <a:ext cx="4021" cy="1998"/>
              <a:chOff x="1728" y="2317"/>
              <a:chExt cx="4021" cy="1998"/>
            </a:xfrm>
          </p:grpSpPr>
          <p:sp>
            <p:nvSpPr>
              <p:cNvPr id="9"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0"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1"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8" name="Freeform 12"/>
            <p:cNvSpPr>
              <a:spLocks/>
            </p:cNvSpPr>
            <p:nvPr/>
          </p:nvSpPr>
          <p:spPr bwMode="hidden">
            <a:xfrm>
              <a:off x="0" y="0"/>
              <a:ext cx="5758" cy="1776"/>
            </a:xfrm>
            <a:custGeom>
              <a:avLst/>
              <a:gdLst>
                <a:gd name="T0" fmla="*/ 0 w 5740"/>
                <a:gd name="T1" fmla="*/ 0 h 1906"/>
                <a:gd name="T2" fmla="*/ 0 w 5740"/>
                <a:gd name="T3" fmla="*/ 376 h 1906"/>
                <a:gd name="T4" fmla="*/ 6168 w 5740"/>
                <a:gd name="T5" fmla="*/ 376 h 1906"/>
                <a:gd name="T6" fmla="*/ 616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3"/>
          <p:cNvSpPr>
            <a:spLocks noGrp="1" noChangeArrowheads="1"/>
          </p:cNvSpPr>
          <p:nvPr>
            <p:ph type="sldNum" sz="quarter" idx="10"/>
          </p:nvPr>
        </p:nvSpPr>
        <p:spPr/>
        <p:txBody>
          <a:bodyPr/>
          <a:lstStyle>
            <a:lvl1pPr>
              <a:defRPr/>
            </a:lvl1pPr>
          </a:lstStyle>
          <a:p>
            <a:pPr>
              <a:defRPr/>
            </a:pPr>
            <a:fld id="{CEB7AFF5-69B9-4CD2-858D-F3EA81908237}" type="slidenum">
              <a:rPr lang="en-US"/>
              <a:pPr>
                <a:defRPr/>
              </a:pPr>
              <a:t>‹#›</a:t>
            </a:fld>
            <a:endParaRPr lang="en-US"/>
          </a:p>
        </p:txBody>
      </p:sp>
    </p:spTree>
    <p:extLst>
      <p:ext uri="{BB962C8B-B14F-4D97-AF65-F5344CB8AC3E}">
        <p14:creationId xmlns:p14="http://schemas.microsoft.com/office/powerpoint/2010/main" val="396754789"/>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4944014-EC33-4AEB-AD3B-0C43F45B8CE9}" type="slidenum">
              <a:rPr lang="en-US"/>
              <a:pPr>
                <a:defRPr/>
              </a:pPr>
              <a:t>‹#›</a:t>
            </a:fld>
            <a:endParaRPr lang="en-US"/>
          </a:p>
        </p:txBody>
      </p:sp>
    </p:spTree>
    <p:extLst>
      <p:ext uri="{BB962C8B-B14F-4D97-AF65-F5344CB8AC3E}">
        <p14:creationId xmlns:p14="http://schemas.microsoft.com/office/powerpoint/2010/main" val="886158219"/>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317"/>
              <a:ext cx="4021" cy="1998"/>
              <a:chOff x="1728" y="2317"/>
              <a:chExt cx="4021" cy="1998"/>
            </a:xfrm>
          </p:grpSpPr>
          <p:sp>
            <p:nvSpPr>
              <p:cNvPr id="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 name="Freeform 12"/>
            <p:cNvSpPr>
              <a:spLocks/>
            </p:cNvSpPr>
            <p:nvPr/>
          </p:nvSpPr>
          <p:spPr bwMode="hidden">
            <a:xfrm>
              <a:off x="0" y="0"/>
              <a:ext cx="5758" cy="1776"/>
            </a:xfrm>
            <a:custGeom>
              <a:avLst/>
              <a:gdLst>
                <a:gd name="T0" fmla="*/ 0 w 5740"/>
                <a:gd name="T1" fmla="*/ 0 h 1906"/>
                <a:gd name="T2" fmla="*/ 0 w 5740"/>
                <a:gd name="T3" fmla="*/ 376 h 1906"/>
                <a:gd name="T4" fmla="*/ 6168 w 5740"/>
                <a:gd name="T5" fmla="*/ 376 h 1906"/>
                <a:gd name="T6" fmla="*/ 616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 name="Rectangle 3"/>
          <p:cNvSpPr>
            <a:spLocks noGrp="1" noChangeArrowheads="1"/>
          </p:cNvSpPr>
          <p:nvPr>
            <p:ph type="sldNum" sz="quarter" idx="10"/>
          </p:nvPr>
        </p:nvSpPr>
        <p:spPr/>
        <p:txBody>
          <a:bodyPr/>
          <a:lstStyle>
            <a:lvl1pPr>
              <a:defRPr/>
            </a:lvl1pPr>
          </a:lstStyle>
          <a:p>
            <a:pPr>
              <a:defRPr/>
            </a:pPr>
            <a:fld id="{83F4005C-C3A4-4AA1-B435-922D319CC3A3}" type="slidenum">
              <a:rPr lang="en-US"/>
              <a:pPr>
                <a:defRPr/>
              </a:pPr>
              <a:t>‹#›</a:t>
            </a:fld>
            <a:endParaRPr lang="en-US"/>
          </a:p>
        </p:txBody>
      </p:sp>
    </p:spTree>
    <p:extLst>
      <p:ext uri="{BB962C8B-B14F-4D97-AF65-F5344CB8AC3E}">
        <p14:creationId xmlns:p14="http://schemas.microsoft.com/office/powerpoint/2010/main" val="2747297113"/>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0825" cy="6850063"/>
            <a:chOff x="0" y="0"/>
            <a:chExt cx="5758" cy="4315"/>
          </a:xfrm>
        </p:grpSpPr>
        <p:grpSp>
          <p:nvGrpSpPr>
            <p:cNvPr id="5" name="Group 5"/>
            <p:cNvGrpSpPr>
              <a:grpSpLocks/>
            </p:cNvGrpSpPr>
            <p:nvPr userDrawn="1"/>
          </p:nvGrpSpPr>
          <p:grpSpPr bwMode="auto">
            <a:xfrm>
              <a:off x="1728" y="2317"/>
              <a:ext cx="4021" cy="1998"/>
              <a:chOff x="1728" y="2317"/>
              <a:chExt cx="4021" cy="1998"/>
            </a:xfrm>
          </p:grpSpPr>
          <p:sp>
            <p:nvSpPr>
              <p:cNvPr id="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2"/>
            <p:cNvSpPr>
              <a:spLocks/>
            </p:cNvSpPr>
            <p:nvPr/>
          </p:nvSpPr>
          <p:spPr bwMode="hidden">
            <a:xfrm>
              <a:off x="0" y="0"/>
              <a:ext cx="5758" cy="1776"/>
            </a:xfrm>
            <a:custGeom>
              <a:avLst/>
              <a:gdLst>
                <a:gd name="T0" fmla="*/ 0 w 5740"/>
                <a:gd name="T1" fmla="*/ 0 h 1906"/>
                <a:gd name="T2" fmla="*/ 0 w 5740"/>
                <a:gd name="T3" fmla="*/ 376 h 1906"/>
                <a:gd name="T4" fmla="*/ 6168 w 5740"/>
                <a:gd name="T5" fmla="*/ 376 h 1906"/>
                <a:gd name="T6" fmla="*/ 616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11" name="Rectangle 10"/>
          <p:cNvSpPr>
            <a:spLocks noGrp="1" noChangeArrowheads="1"/>
          </p:cNvSpPr>
          <p:nvPr>
            <p:ph type="sldNum" sz="quarter" idx="10"/>
          </p:nvPr>
        </p:nvSpPr>
        <p:spPr/>
        <p:txBody>
          <a:bodyPr/>
          <a:lstStyle>
            <a:lvl1pPr>
              <a:defRPr/>
            </a:lvl1pPr>
          </a:lstStyle>
          <a:p>
            <a:pPr>
              <a:defRPr/>
            </a:pPr>
            <a:fld id="{4109BF2C-2EEF-41FC-9568-4A560DCC2918}" type="slidenum">
              <a:rPr lang="en-US"/>
              <a:pPr>
                <a:defRPr/>
              </a:pPr>
              <a:t>‹#›</a:t>
            </a:fld>
            <a:endParaRPr lang="en-US"/>
          </a:p>
        </p:txBody>
      </p:sp>
    </p:spTree>
    <p:extLst>
      <p:ext uri="{BB962C8B-B14F-4D97-AF65-F5344CB8AC3E}">
        <p14:creationId xmlns:p14="http://schemas.microsoft.com/office/powerpoint/2010/main" val="685959593"/>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6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6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Slide Number Placeholder 16"/>
          <p:cNvSpPr>
            <a:spLocks noGrp="1" noChangeArrowheads="1"/>
          </p:cNvSpPr>
          <p:nvPr>
            <p:ph type="sldNum" sz="quarter" idx="4"/>
          </p:nvPr>
        </p:nvSpPr>
        <p:spPr bwMode="auto">
          <a:xfrm>
            <a:off x="7040563" y="63849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anose="020B0604020202020204" pitchFamily="34" charset="0"/>
              </a:defRPr>
            </a:lvl1pPr>
          </a:lstStyle>
          <a:p>
            <a:pPr>
              <a:defRPr/>
            </a:pPr>
            <a:fld id="{A7FCFF99-D1AF-451C-8EE6-634236CB0322}" type="slidenum">
              <a:rPr lang="en-US"/>
              <a:pPr>
                <a:defRPr/>
              </a:pPr>
              <a:t>‹#›</a:t>
            </a:fld>
            <a:endParaRPr lang="en-US"/>
          </a:p>
        </p:txBody>
      </p:sp>
      <p:sp>
        <p:nvSpPr>
          <p:cNvPr id="1029" name="TextBox 5"/>
          <p:cNvSpPr txBox="1">
            <a:spLocks noChangeArrowheads="1"/>
          </p:cNvSpPr>
          <p:nvPr userDrawn="1"/>
        </p:nvSpPr>
        <p:spPr bwMode="auto">
          <a:xfrm>
            <a:off x="3886200" y="6553200"/>
            <a:ext cx="3810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defRPr/>
            </a:pPr>
            <a:r>
              <a:rPr lang="en-GB" sz="1000" dirty="0" smtClean="0">
                <a:latin typeface="Arial" panose="020B0604020202020204" pitchFamily="34" charset="0"/>
                <a:cs typeface="Arial" panose="020B0604020202020204" pitchFamily="34" charset="0"/>
              </a:rPr>
              <a:t>Academic OASIS/IAABR Conference 3-5</a:t>
            </a:r>
            <a:r>
              <a:rPr lang="en-GB" sz="1000" baseline="0" dirty="0" smtClean="0">
                <a:latin typeface="Arial" panose="020B0604020202020204" pitchFamily="34" charset="0"/>
                <a:cs typeface="Arial" panose="020B0604020202020204" pitchFamily="34" charset="0"/>
              </a:rPr>
              <a:t> January</a:t>
            </a:r>
            <a:r>
              <a:rPr lang="en-GB" sz="1000" dirty="0" smtClean="0">
                <a:latin typeface="Arial" panose="020B0604020202020204" pitchFamily="34" charset="0"/>
                <a:cs typeface="Arial" panose="020B0604020202020204" pitchFamily="34" charset="0"/>
              </a:rPr>
              <a:t> 2016</a:t>
            </a:r>
            <a:endParaRPr lang="en-US" sz="1000" dirty="0" smtClean="0">
              <a:latin typeface="Arial" panose="020B0604020202020204" pitchFamily="34" charset="0"/>
              <a:cs typeface="Arial" panose="020B0604020202020204" pitchFamily="34" charset="0"/>
            </a:endParaRPr>
          </a:p>
        </p:txBody>
      </p:sp>
      <p:sp>
        <p:nvSpPr>
          <p:cNvPr id="1030" name="TextBox 6"/>
          <p:cNvSpPr txBox="1">
            <a:spLocks noChangeArrowheads="1"/>
          </p:cNvSpPr>
          <p:nvPr userDrawn="1"/>
        </p:nvSpPr>
        <p:spPr bwMode="auto">
          <a:xfrm>
            <a:off x="449263" y="6553200"/>
            <a:ext cx="3810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defRPr/>
            </a:pPr>
            <a:r>
              <a:rPr lang="en-US" sz="1000" dirty="0" smtClean="0">
                <a:latin typeface="Arial" panose="020B0604020202020204" pitchFamily="34" charset="0"/>
                <a:cs typeface="Arial" panose="020B0604020202020204" pitchFamily="34" charset="0"/>
              </a:rPr>
              <a:t>Welcome Note– </a:t>
            </a:r>
            <a:r>
              <a:rPr lang="en-US" sz="1000" dirty="0" err="1" smtClean="0">
                <a:latin typeface="Arial" panose="020B0604020202020204" pitchFamily="34" charset="0"/>
                <a:cs typeface="Arial" panose="020B0604020202020204" pitchFamily="34" charset="0"/>
              </a:rPr>
              <a:t>Dr</a:t>
            </a:r>
            <a:r>
              <a:rPr lang="en-US" sz="1000" dirty="0" smtClean="0">
                <a:latin typeface="Arial" panose="020B0604020202020204" pitchFamily="34" charset="0"/>
                <a:cs typeface="Arial" panose="020B0604020202020204" pitchFamily="34" charset="0"/>
              </a:rPr>
              <a:t> Ursula Schinzel</a:t>
            </a:r>
          </a:p>
        </p:txBody>
      </p:sp>
    </p:spTree>
  </p:cSld>
  <p:clrMap bg1="dk2" tx1="lt1" bg2="dk1" tx2="lt2" accent1="accent1" accent2="accent2" accent3="accent3" accent4="accent4" accent5="accent5" accent6="accent6" hlink="hlink" folHlink="folHlink"/>
  <p:sldLayoutIdLst>
    <p:sldLayoutId id="2147484560" r:id="rId1"/>
    <p:sldLayoutId id="2147484562" r:id="rId2"/>
    <p:sldLayoutId id="2147484563" r:id="rId3"/>
    <p:sldLayoutId id="2147484561" r:id="rId4"/>
    <p:sldLayoutId id="2147484564" r:id="rId5"/>
    <p:sldLayoutId id="2147484565" r:id="rId6"/>
  </p:sldLayoutIdLst>
  <p:transition>
    <p:strips dir="rd"/>
  </p:transition>
  <p:timing>
    <p:tnLst>
      <p:par>
        <p:cTn id="1" dur="indefinite" restart="never" nodeType="tmRoot"/>
      </p:par>
    </p:tnLst>
  </p:timing>
  <p:hf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b="1">
          <a:solidFill>
            <a:schemeClr val="tx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b="1">
          <a:solidFill>
            <a:schemeClr val="tx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b="1">
          <a:solidFill>
            <a:schemeClr val="tx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b="1">
          <a:solidFill>
            <a:schemeClr val="tx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media1.m4a"/><Relationship Id="rId7" Type="http://schemas.openxmlformats.org/officeDocument/2006/relationships/image" Target="../media/image1.jpeg"/><Relationship Id="rId2" Type="http://schemas.microsoft.com/office/2007/relationships/media" Target="../media/media1.m4a"/><Relationship Id="rId1" Type="http://schemas.openxmlformats.org/officeDocument/2006/relationships/video" Target="https://www.youtube.com/embed/YEHducaQQ4M" TargetMode="External"/><Relationship Id="rId6" Type="http://schemas.openxmlformats.org/officeDocument/2006/relationships/hyperlink" Target="https://www.youtube.com/watch?v=YEHducaQQ4M"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533400" y="457200"/>
            <a:ext cx="8305800" cy="5715000"/>
          </a:xfrm>
          <a:solidFill>
            <a:srgbClr val="FAFC9E"/>
          </a:solidFill>
          <a:ln w="50800" cap="flat">
            <a:solidFill>
              <a:schemeClr val="bg2"/>
            </a:solidFill>
          </a:ln>
          <a:effectLst>
            <a:outerShdw dist="107763" dir="2700000" algn="ctr" rotWithShape="0">
              <a:schemeClr val="bg2"/>
            </a:outerShdw>
          </a:effectLst>
        </p:spPr>
        <p:txBody>
          <a:bodyPr lIns="88900" tIns="46038" rIns="88900" bIns="46038"/>
          <a:lstStyle/>
          <a:p>
            <a:pPr>
              <a:defRPr/>
            </a:pPr>
            <a:r>
              <a:rPr lang="en-US" sz="1600" u="sng" dirty="0" smtClean="0">
                <a:solidFill>
                  <a:srgbClr val="000000"/>
                </a:solidFill>
                <a:effectLst/>
              </a:rPr>
              <a:t>2015 Academic OASIS / IAABR – MIAMI International </a:t>
            </a:r>
            <a:br>
              <a:rPr lang="en-US" sz="1600" u="sng" dirty="0" smtClean="0">
                <a:solidFill>
                  <a:srgbClr val="000000"/>
                </a:solidFill>
                <a:effectLst/>
              </a:rPr>
            </a:br>
            <a:r>
              <a:rPr lang="en-US" sz="1600" u="sng" dirty="0" smtClean="0">
                <a:solidFill>
                  <a:srgbClr val="000000"/>
                </a:solidFill>
                <a:effectLst/>
              </a:rPr>
              <a:t>Multidisciplinary Academic Conference</a:t>
            </a:r>
            <a:br>
              <a:rPr lang="en-US" sz="1600" u="sng" dirty="0" smtClean="0">
                <a:solidFill>
                  <a:srgbClr val="000000"/>
                </a:solidFill>
                <a:effectLst/>
              </a:rPr>
            </a:br>
            <a:r>
              <a:rPr lang="en-US" sz="1600" u="sng" dirty="0" smtClean="0">
                <a:solidFill>
                  <a:srgbClr val="000000"/>
                </a:solidFill>
                <a:effectLst/>
              </a:rPr>
              <a:t>Miami, Florida, USA</a:t>
            </a:r>
            <a:br>
              <a:rPr lang="en-US" sz="1600" u="sng" dirty="0" smtClean="0">
                <a:solidFill>
                  <a:srgbClr val="000000"/>
                </a:solidFill>
                <a:effectLst/>
              </a:rPr>
            </a:br>
            <a:r>
              <a:rPr lang="en-US" sz="1600" u="sng" dirty="0" smtClean="0">
                <a:solidFill>
                  <a:srgbClr val="000000"/>
                </a:solidFill>
                <a:effectLst/>
              </a:rPr>
              <a:t>3-5 January 2016</a:t>
            </a:r>
            <a:r>
              <a:rPr lang="en-GB" sz="1600" dirty="0" smtClean="0">
                <a:solidFill>
                  <a:srgbClr val="000000"/>
                </a:solidFill>
                <a:effectLst/>
                <a:latin typeface="+mj-lt"/>
              </a:rPr>
              <a:t/>
            </a:r>
            <a:br>
              <a:rPr lang="en-GB" sz="1600" dirty="0" smtClean="0">
                <a:solidFill>
                  <a:srgbClr val="000000"/>
                </a:solidFill>
                <a:effectLst/>
                <a:latin typeface="+mj-lt"/>
              </a:rPr>
            </a:br>
            <a:r>
              <a:rPr lang="en-GB" sz="1600" dirty="0" smtClean="0">
                <a:solidFill>
                  <a:srgbClr val="000000"/>
                </a:solidFill>
                <a:effectLst/>
                <a:latin typeface="+mj-lt"/>
              </a:rPr>
              <a:t/>
            </a:r>
            <a:br>
              <a:rPr lang="en-GB" sz="1600" dirty="0" smtClean="0">
                <a:solidFill>
                  <a:srgbClr val="000000"/>
                </a:solidFill>
                <a:effectLst/>
                <a:latin typeface="+mj-lt"/>
              </a:rPr>
            </a:br>
            <a:r>
              <a:rPr lang="en-US" sz="2800" dirty="0" smtClean="0">
                <a:solidFill>
                  <a:srgbClr val="000000"/>
                </a:solidFill>
                <a:effectLst/>
                <a:latin typeface="+mj-lt"/>
              </a:rPr>
              <a:t>Welcome Note</a:t>
            </a:r>
            <a:br>
              <a:rPr lang="en-US" sz="2800" dirty="0" smtClean="0">
                <a:solidFill>
                  <a:srgbClr val="000000"/>
                </a:solidFill>
                <a:effectLst/>
                <a:latin typeface="+mj-lt"/>
              </a:rPr>
            </a:br>
            <a:r>
              <a:rPr lang="en-US" sz="2800" dirty="0" smtClean="0">
                <a:solidFill>
                  <a:srgbClr val="000000"/>
                </a:solidFill>
                <a:effectLst/>
                <a:latin typeface="+mj-lt"/>
              </a:rPr>
              <a:t/>
            </a:r>
            <a:br>
              <a:rPr lang="en-US" sz="2800" dirty="0" smtClean="0">
                <a:solidFill>
                  <a:srgbClr val="000000"/>
                </a:solidFill>
                <a:effectLst/>
                <a:latin typeface="+mj-lt"/>
              </a:rPr>
            </a:br>
            <a:r>
              <a:rPr lang="en-US" sz="4000" dirty="0" smtClean="0">
                <a:solidFill>
                  <a:srgbClr val="000000"/>
                </a:solidFill>
                <a:effectLst/>
                <a:latin typeface="+mj-lt"/>
              </a:rPr>
              <a:t/>
            </a:r>
            <a:br>
              <a:rPr lang="en-US" sz="4000" dirty="0" smtClean="0">
                <a:solidFill>
                  <a:srgbClr val="000000"/>
                </a:solidFill>
                <a:effectLst/>
                <a:latin typeface="+mj-lt"/>
              </a:rPr>
            </a:br>
            <a:r>
              <a:rPr lang="en-US" sz="2400" dirty="0" smtClean="0">
                <a:solidFill>
                  <a:srgbClr val="000000"/>
                </a:solidFill>
                <a:effectLst/>
                <a:latin typeface="+mj-lt"/>
              </a:rPr>
              <a:t/>
            </a:r>
            <a:br>
              <a:rPr lang="en-US" sz="2400" dirty="0" smtClean="0">
                <a:solidFill>
                  <a:srgbClr val="000000"/>
                </a:solidFill>
                <a:effectLst/>
                <a:latin typeface="+mj-lt"/>
              </a:rPr>
            </a:br>
            <a:r>
              <a:rPr lang="en-US" sz="1400" u="sng" dirty="0" err="1" smtClean="0">
                <a:solidFill>
                  <a:srgbClr val="000000"/>
                </a:solidFill>
                <a:effectLst/>
                <a:latin typeface="+mj-lt"/>
              </a:rPr>
              <a:t>Dr</a:t>
            </a:r>
            <a:r>
              <a:rPr lang="en-US" sz="1400" u="sng" dirty="0" smtClean="0">
                <a:solidFill>
                  <a:srgbClr val="000000"/>
                </a:solidFill>
                <a:effectLst/>
                <a:latin typeface="+mj-lt"/>
              </a:rPr>
              <a:t> Ursula Schinzel</a:t>
            </a:r>
            <a:br>
              <a:rPr lang="en-US" sz="1400" u="sng" dirty="0" smtClean="0">
                <a:solidFill>
                  <a:srgbClr val="000000"/>
                </a:solidFill>
                <a:effectLst/>
                <a:latin typeface="+mj-lt"/>
              </a:rPr>
            </a:br>
            <a:r>
              <a:rPr lang="en-US" sz="1400" u="sng" dirty="0" smtClean="0">
                <a:solidFill>
                  <a:srgbClr val="000000"/>
                </a:solidFill>
                <a:effectLst/>
                <a:latin typeface="+mj-lt"/>
              </a:rPr>
              <a:t>+352.621.322.543</a:t>
            </a:r>
            <a:br>
              <a:rPr lang="en-US" sz="1400" u="sng" dirty="0" smtClean="0">
                <a:solidFill>
                  <a:srgbClr val="000000"/>
                </a:solidFill>
                <a:effectLst/>
                <a:latin typeface="+mj-lt"/>
              </a:rPr>
            </a:br>
            <a:r>
              <a:rPr lang="en-US" sz="1400" u="sng" dirty="0" smtClean="0">
                <a:solidFill>
                  <a:srgbClr val="000000"/>
                </a:solidFill>
                <a:effectLst/>
                <a:latin typeface="+mj-lt"/>
              </a:rPr>
              <a:t>ursula_schinzel@yahoo.com</a:t>
            </a:r>
            <a:br>
              <a:rPr lang="en-US" sz="1400" u="sng" dirty="0" smtClean="0">
                <a:solidFill>
                  <a:srgbClr val="000000"/>
                </a:solidFill>
                <a:effectLst/>
                <a:latin typeface="+mj-lt"/>
              </a:rPr>
            </a:br>
            <a:r>
              <a:rPr lang="en-US" sz="1400" u="sng" dirty="0" smtClean="0">
                <a:solidFill>
                  <a:srgbClr val="000000"/>
                </a:solidFill>
                <a:effectLst/>
                <a:latin typeface="+mj-lt"/>
              </a:rPr>
              <a:t>ursula-schinzel.com</a:t>
            </a:r>
            <a:br>
              <a:rPr lang="en-US" sz="1400" u="sng" dirty="0" smtClean="0">
                <a:solidFill>
                  <a:srgbClr val="000000"/>
                </a:solidFill>
                <a:effectLst/>
                <a:latin typeface="+mj-lt"/>
              </a:rPr>
            </a:br>
            <a:r>
              <a:rPr lang="en-US" sz="1400" u="sng" dirty="0" smtClean="0">
                <a:solidFill>
                  <a:srgbClr val="000000"/>
                </a:solidFill>
                <a:effectLst/>
                <a:latin typeface="+mj-lt"/>
              </a:rPr>
              <a:t/>
            </a:r>
            <a:br>
              <a:rPr lang="en-US" sz="1400" u="sng" dirty="0" smtClean="0">
                <a:solidFill>
                  <a:srgbClr val="000000"/>
                </a:solidFill>
                <a:effectLst/>
                <a:latin typeface="+mj-lt"/>
              </a:rPr>
            </a:br>
            <a:r>
              <a:rPr lang="de-DE" sz="1400" dirty="0" smtClean="0"/>
              <a:t> </a:t>
            </a:r>
            <a:r>
              <a:rPr lang="de-DE" sz="1400" dirty="0" smtClean="0">
                <a:hlinkClick r:id="rId6"/>
              </a:rPr>
              <a:t>https://www.youtube.com/watch?v=YEHducaQQ4M</a:t>
            </a:r>
            <a:endParaRPr lang="en-US" sz="1400" dirty="0" smtClean="0">
              <a:solidFill>
                <a:srgbClr val="000000"/>
              </a:solidFill>
              <a:effectLst/>
              <a:latin typeface="+mj-lt"/>
            </a:endParaRPr>
          </a:p>
        </p:txBody>
      </p:sp>
      <p:sp>
        <p:nvSpPr>
          <p:cNvPr id="8195"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b="1">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b="1">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b="1">
                <a:solidFill>
                  <a:schemeClr val="tx1"/>
                </a:solidFill>
                <a:latin typeface="Arial" panose="020B0604020202020204" pitchFamily="34" charset="0"/>
              </a:defRPr>
            </a:lvl9pPr>
          </a:lstStyle>
          <a:p>
            <a:pPr>
              <a:spcBef>
                <a:spcPct val="0"/>
              </a:spcBef>
              <a:buClrTx/>
              <a:buSzTx/>
              <a:buFontTx/>
              <a:buNone/>
            </a:pPr>
            <a:fld id="{FDFD7C9C-2386-4BBF-B27F-241B5A6CD79C}" type="slidenum">
              <a:rPr lang="en-US" altLang="en-US" sz="1000" b="0" smtClean="0"/>
              <a:pPr>
                <a:spcBef>
                  <a:spcPct val="0"/>
                </a:spcBef>
                <a:buClrTx/>
                <a:buSzTx/>
                <a:buFontTx/>
                <a:buNone/>
              </a:pPr>
              <a:t>1</a:t>
            </a:fld>
            <a:endParaRPr lang="en-US" altLang="en-US" sz="1000" b="0" smtClean="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6078" y="3124200"/>
            <a:ext cx="1434521" cy="1905000"/>
          </a:xfrm>
          <a:prstGeom prst="rect">
            <a:avLst/>
          </a:prstGeom>
        </p:spPr>
      </p:pic>
      <p:pic>
        <p:nvPicPr>
          <p:cNvPr id="13" name="YEHducaQQ4M"/>
          <p:cNvPicPr>
            <a:picLocks noRot="1" noChangeAspect="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838200" y="2819400"/>
            <a:ext cx="26924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Welcome Message Miami">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267200" y="3124200"/>
            <a:ext cx="609600" cy="609600"/>
          </a:xfrm>
          <a:prstGeom prst="rect">
            <a:avLst/>
          </a:prstGeom>
        </p:spPr>
      </p:pic>
    </p:spTree>
  </p:cSld>
  <p:clrMapOvr>
    <a:masterClrMapping/>
  </p:clrMapOvr>
  <p:transition>
    <p:strips dir="rd"/>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051"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1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19</Pages>
  <Words>136</Words>
  <Application>Microsoft Office PowerPoint</Application>
  <PresentationFormat>On-screen Show (4:3)</PresentationFormat>
  <Paragraphs>4</Paragraphs>
  <Slides>1</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Garamond</vt:lpstr>
      <vt:lpstr>Helvetica</vt:lpstr>
      <vt:lpstr>Times New Roman</vt:lpstr>
      <vt:lpstr>Wingdings</vt:lpstr>
      <vt:lpstr>12_Stream</vt:lpstr>
      <vt:lpstr>2015 Academic OASIS / IAABR – MIAMI International  Multidisciplinary Academic Conference Miami, Florida, USA 3-5 January 2016  Welcome Note    Dr Ursula Schinzel +352.621.322.543 ursula_schinzel@yahoo.com ursula-schinzel.com   https://www.youtube.com/watch?v=YEHducaQQ4M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Schinzel_multilculturality</dc:title>
  <dc:subject>Ursula Schinzel: Entrepreneurship Game</dc:subject>
  <dc:creator/>
  <cp:keywords/>
  <dc:description>Ursula Schinzel 
Doctorate in Business Administration
London Graduate School of Management
Millennium City Academy</dc:description>
  <cp:lastModifiedBy/>
  <cp:revision>13</cp:revision>
  <dcterms:created xsi:type="dcterms:W3CDTF">2010-04-12T14:10:27Z</dcterms:created>
  <dcterms:modified xsi:type="dcterms:W3CDTF">2016-01-09T06:46:45Z</dcterms:modified>
</cp:coreProperties>
</file>